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77" r:id="rId8"/>
    <p:sldId id="278" r:id="rId9"/>
    <p:sldId id="276" r:id="rId10"/>
    <p:sldId id="273" r:id="rId11"/>
    <p:sldId id="292" r:id="rId12"/>
    <p:sldId id="269" r:id="rId13"/>
    <p:sldId id="272" r:id="rId14"/>
    <p:sldId id="284" r:id="rId15"/>
    <p:sldId id="288" r:id="rId16"/>
    <p:sldId id="285" r:id="rId17"/>
    <p:sldId id="287" r:id="rId18"/>
    <p:sldId id="289" r:id="rId19"/>
    <p:sldId id="290" r:id="rId20"/>
    <p:sldId id="271" r:id="rId21"/>
    <p:sldId id="291" r:id="rId22"/>
    <p:sldId id="279" r:id="rId23"/>
    <p:sldId id="280" r:id="rId24"/>
    <p:sldId id="281" r:id="rId25"/>
    <p:sldId id="267" r:id="rId26"/>
    <p:sldId id="282" r:id="rId27"/>
    <p:sldId id="26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B"/>
    <a:srgbClr val="DED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42DA3-CE1D-445E-B60E-D620924F00F1}" v="175" dt="2023-11-19T22:45:06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92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34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2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7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7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2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4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7E6C-0E36-4734-BC58-08814F970B81}" type="datetimeFigureOut">
              <a:rPr lang="en-US" smtClean="0"/>
              <a:t>11-Dec-23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3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8A05-6F7B-1B97-29F4-A71BFCDD6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ea typeface="Calibri" panose="020F0502020204030204" pitchFamily="34" charset="0"/>
                <a:cs typeface="Times New Roman" panose="02020603050405020304" pitchFamily="18" charset="0"/>
              </a:rPr>
              <a:t>Báo cáo lab 3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46B0B-A6FA-EF9A-6224-C07E8D03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3514272"/>
            <a:ext cx="9108935" cy="2447565"/>
          </a:xfrm>
        </p:spPr>
        <p:txBody>
          <a:bodyPr>
            <a:noAutofit/>
          </a:bodyPr>
          <a:lstStyle/>
          <a:p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 - 20210003</a:t>
            </a:r>
          </a:p>
          <a:p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Anh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- 20213706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Trần Bá Thành - 20213731 </a:t>
            </a:r>
          </a:p>
        </p:txBody>
      </p:sp>
    </p:spTree>
    <p:extLst>
      <p:ext uri="{BB962C8B-B14F-4D97-AF65-F5344CB8AC3E}">
        <p14:creationId xmlns:p14="http://schemas.microsoft.com/office/powerpoint/2010/main" val="7940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1972927" y="3662503"/>
            <a:ext cx="313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PWM, </a:t>
            </a:r>
            <a:r>
              <a:rPr lang="en-US" sz="2400" dirty="0" err="1"/>
              <a:t>Led_on</a:t>
            </a:r>
            <a:r>
              <a:rPr lang="en-US" sz="2400" dirty="0"/>
              <a:t>/off,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qr code with a dinosaur&#10;&#10;Description automatically generated">
            <a:extLst>
              <a:ext uri="{FF2B5EF4-FFF2-40B4-BE49-F238E27FC236}">
                <a16:creationId xmlns:a16="http://schemas.microsoft.com/office/drawing/2014/main" id="{83D01018-61DD-37E5-B41F-2A205F039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36" y="205482"/>
            <a:ext cx="3004957" cy="3004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76C38-7891-E936-6971-6CCB7C900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20" y="3528541"/>
            <a:ext cx="5310990" cy="32539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5EC56D1-9973-E22E-317D-7310A928E6E7}"/>
              </a:ext>
            </a:extLst>
          </p:cNvPr>
          <p:cNvSpPr txBox="1">
            <a:spLocks/>
          </p:cNvSpPr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FlowChart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22112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3422957" y="51008"/>
            <a:ext cx="53460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Flowchart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D29E8-4112-0F2B-916B-B3638DA60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" y="606217"/>
            <a:ext cx="117919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00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096000" y="380616"/>
            <a:ext cx="6096000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096000" y="1429851"/>
            <a:ext cx="5971438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RM0008_REV21 – stm32f103c8xx </a:t>
            </a:r>
            <a:r>
              <a:rPr lang="en-US" dirty="0"/>
              <a:t>Reference manual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Datasheet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schematic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bluepill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board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PC13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3.3.Memory map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gốc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GCC (p.50)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(p.51),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APB2.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8.3.7.RCC_APB2ENR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 0x14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port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9.2.1.GPIOx_CTL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0-7, 8-15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9.2.2.GPIOx_CTH.</a:t>
            </a:r>
          </a:p>
          <a:p>
            <a:pPr>
              <a:lnSpc>
                <a:spcPct val="100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DF309-47FB-9916-E897-3117C487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843499" cy="72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6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708900" y="431986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708900" y="1576478"/>
            <a:ext cx="4636470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datasheet-&gt;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offset.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flowchart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1E40C-DFF9-92A5-534F-EEDE3A3E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414"/>
            <a:ext cx="6287377" cy="5096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CDCD3-E7AC-D5B3-2D8A-619604985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286" y="3291810"/>
            <a:ext cx="3308023" cy="27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8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1132781" y="426649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998747" y="426649"/>
            <a:ext cx="4636470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47/1136 RM0008,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APB2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clock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vậy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enable APB2 -&gt;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6F39A-9A74-0B89-ACA5-9BEC656CC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096"/>
            <a:ext cx="6863137" cy="54299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FCF1AF-2E83-7E06-9FA0-91C747DE5D48}"/>
              </a:ext>
            </a:extLst>
          </p:cNvPr>
          <p:cNvCxnSpPr>
            <a:cxnSpLocks/>
          </p:cNvCxnSpPr>
          <p:nvPr/>
        </p:nvCxnSpPr>
        <p:spPr>
          <a:xfrm flipH="1">
            <a:off x="4715838" y="1428096"/>
            <a:ext cx="2527443" cy="37101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1E94D3-5C45-96AE-978A-F9D95AB097E2}"/>
              </a:ext>
            </a:extLst>
          </p:cNvPr>
          <p:cNvCxnSpPr>
            <a:cxnSpLocks/>
          </p:cNvCxnSpPr>
          <p:nvPr/>
        </p:nvCxnSpPr>
        <p:spPr>
          <a:xfrm flipH="1">
            <a:off x="3499373" y="1451990"/>
            <a:ext cx="3743907" cy="24727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961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1132781" y="426649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998747" y="426649"/>
            <a:ext cx="4636470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gốc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3, 50/1136 RM0008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40E3F6-1E10-B68D-ECC9-855C9242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64" y="1721618"/>
            <a:ext cx="915480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1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1132781" y="426649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7818633" y="426649"/>
            <a:ext cx="3240583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113/1136,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APB2ENR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clock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IOPA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CDCD3-E7AC-D5B3-2D8A-61960498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286" y="3291810"/>
            <a:ext cx="3308023" cy="27543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67080C-83E1-B762-0D70-10E752BB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1" y="2776152"/>
            <a:ext cx="9926435" cy="4067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33693-D126-97EF-76A5-56469D9E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81" y="1475884"/>
            <a:ext cx="6685852" cy="13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76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17364-CE00-228D-11E2-B859CE6C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18339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7918339" y="436923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7918339" y="1569377"/>
            <a:ext cx="3948313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47/1136 RM0008,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APB2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clock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vậy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enable APB2 -&gt; </a:t>
            </a:r>
          </a:p>
        </p:txBody>
      </p:sp>
    </p:spTree>
    <p:extLst>
      <p:ext uri="{BB962C8B-B14F-4D97-AF65-F5344CB8AC3E}">
        <p14:creationId xmlns:p14="http://schemas.microsoft.com/office/powerpoint/2010/main" val="1355015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7918339" y="436923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7918339" y="1569377"/>
            <a:ext cx="3948313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9.3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CRL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cài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chế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– 7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ODR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output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2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pullup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0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54E2C-61F5-93EA-F32C-4D8D4D60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27"/>
            <a:ext cx="7918339" cy="248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86DC4-7F62-4757-66AA-5B7A0560E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4471"/>
            <a:ext cx="7918339" cy="23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41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284362" y="118424"/>
            <a:ext cx="6913672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284362" y="1034955"/>
            <a:ext cx="5767225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Kỹ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cài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bit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bit CNF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bit MODE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00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logic pullup/down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CNF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Output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21.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A02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0001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tức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54E2C-61F5-93EA-F32C-4D8D4D60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256"/>
            <a:ext cx="7918339" cy="24817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6BE33-E68C-D9F3-5CC7-7559F7BB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568"/>
            <a:ext cx="5907641" cy="43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30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87F2-9E29-6C30-08E6-8751F9B9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 tiêu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90C7-C832-6EB0-D1CE-211953E2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6925"/>
            <a:ext cx="9603275" cy="339942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thạo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GPIO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quen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rẽ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nhánh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Bxx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(software delay)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19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butt_check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(button check –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giga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Copy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LED_On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LED_Off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cuốn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(if):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CMP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tức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CMP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hay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lable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F4FEE7-309B-7F4D-6539-4620476D4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6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328775" y="159521"/>
            <a:ext cx="6913672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328776" y="1076051"/>
            <a:ext cx="4017194" cy="51500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bấm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IDR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breathe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A01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(bit mask)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0x0002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0x0001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change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A00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Readonly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7A689-1CC1-96F6-888E-2D418847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01" y="1076052"/>
            <a:ext cx="7725599" cy="40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01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PWM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copy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ý: do STM32f103c8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72MHz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cycle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14ns (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27F9-B382-C3C0-D2EA-32685011F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8"/>
          <a:stretch/>
        </p:blipFill>
        <p:spPr>
          <a:xfrm>
            <a:off x="0" y="0"/>
            <a:ext cx="6185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24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Flowchart.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6ECF0-D0F6-3FE8-F0FA-FBBF97E5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68"/>
          <a:stretch/>
        </p:blipFill>
        <p:spPr>
          <a:xfrm>
            <a:off x="6096000" y="2355972"/>
            <a:ext cx="6096000" cy="4502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9A0EF-5AA1-DB69-E899-1A61A0C9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0"/>
          <a:stretch/>
        </p:blipFill>
        <p:spPr>
          <a:xfrm>
            <a:off x="1" y="-1"/>
            <a:ext cx="6096000" cy="685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E6448D-AEEC-FBC9-777E-1C10C86410DD}"/>
              </a:ext>
            </a:extLst>
          </p:cNvPr>
          <p:cNvCxnSpPr>
            <a:cxnSpLocks/>
          </p:cNvCxnSpPr>
          <p:nvPr/>
        </p:nvCxnSpPr>
        <p:spPr>
          <a:xfrm>
            <a:off x="4099389" y="1202076"/>
            <a:ext cx="1996611" cy="14486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57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7458815" y="185407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7458815" y="1234642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breathe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triagle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sine hay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perlin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Valvalno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Breathe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flowchart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3760B-1651-01F9-1A41-E468058A7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8" y="0"/>
            <a:ext cx="7224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70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d_vid">
            <a:hlinkClick r:id="" action="ppaction://media"/>
            <a:extLst>
              <a:ext uri="{FF2B5EF4-FFF2-40B4-BE49-F238E27FC236}">
                <a16:creationId xmlns:a16="http://schemas.microsoft.com/office/drawing/2014/main" id="{9533AC7B-26CD-BF27-5EB6-504C5FC20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BDB00-0B03-4937-762E-5EB3CFECD30F}"/>
              </a:ext>
            </a:extLst>
          </p:cNvPr>
          <p:cNvSpPr txBox="1">
            <a:spLocks/>
          </p:cNvSpPr>
          <p:nvPr/>
        </p:nvSpPr>
        <p:spPr>
          <a:xfrm>
            <a:off x="616338" y="298125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B91714-CDE3-E62B-80CF-8D9CF2188253}"/>
              </a:ext>
            </a:extLst>
          </p:cNvPr>
          <p:cNvCxnSpPr/>
          <p:nvPr/>
        </p:nvCxnSpPr>
        <p:spPr>
          <a:xfrm>
            <a:off x="616338" y="1450102"/>
            <a:ext cx="29796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96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91CADA-0E93-5A4A-05A7-624EB0D0005B}"/>
              </a:ext>
            </a:extLst>
          </p:cNvPr>
          <p:cNvSpPr txBox="1">
            <a:spLocks/>
          </p:cNvSpPr>
          <p:nvPr/>
        </p:nvSpPr>
        <p:spPr>
          <a:xfrm>
            <a:off x="7584275" y="1534898"/>
            <a:ext cx="4607725" cy="6262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sót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078E8D-7391-F487-974D-7A480D1D8D69}"/>
              </a:ext>
            </a:extLst>
          </p:cNvPr>
          <p:cNvSpPr txBox="1">
            <a:spLocks/>
          </p:cNvSpPr>
          <p:nvPr/>
        </p:nvSpPr>
        <p:spPr>
          <a:xfrm>
            <a:off x="7460984" y="2161150"/>
            <a:ext cx="4777277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Logic Analyzer,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đủ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“PORTA.2”, “PORTA.02”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“0x40010808”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“*((unsigned long *)0x40010808)”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D77C3-6308-ED49-77CF-3692061E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801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BCB336-1E71-A55F-B79C-DCC66F05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70" y="69896"/>
            <a:ext cx="8875530" cy="80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2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4BAA5B-584C-29C0-9743-ED76A659EBD9}"/>
              </a:ext>
            </a:extLst>
          </p:cNvPr>
          <p:cNvSpPr txBox="1"/>
          <p:nvPr/>
        </p:nvSpPr>
        <p:spPr>
          <a:xfrm>
            <a:off x="4025016" y="2828835"/>
            <a:ext cx="4141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4174582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C835-BB55-CEDF-2340-52AFEEA0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712291"/>
            <a:ext cx="2534795" cy="859656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E091-B440-93C2-59DC-40A55F55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7" y="1984910"/>
            <a:ext cx="9603275" cy="4025472"/>
          </a:xfrm>
        </p:spPr>
        <p:txBody>
          <a:bodyPr>
            <a:noAutofit/>
          </a:bodyPr>
          <a:lstStyle/>
          <a:p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Điều chỉnh LED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hoạt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động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ở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chế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khác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nhau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endParaRPr lang="vi-VN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Chế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Change (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mặc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định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):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đèn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theo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duty cycle 30-50-70-90(%);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sử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GPIOA0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 algn="just" fontAlgn="base">
              <a:spcBef>
                <a:spcPts val="0"/>
              </a:spcBef>
            </a:pP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Chế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Breathe: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đèn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dần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dần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; GPIOA1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Đầu ra</a:t>
            </a:r>
            <a:r>
              <a:rPr lang="vi-VN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LED 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cấu hình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ở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GPIOA2</a:t>
            </a:r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vi-VN" sz="2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vào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hoạt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ở logic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dương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tức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0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/low, 1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bật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/high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01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7952-50A1-3E21-E95B-5F9AEF8D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 sở kiến thức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BF0C-E81E-AFF0-3089-36340394B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Memory Map of ARM Cortex-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Assembly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Arm cortex M3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Datasheet, Programing manual, M3 architecture technical reference</a:t>
            </a:r>
          </a:p>
          <a:p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89CF0-92D0-B3C7-590F-15DF1621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776539"/>
            <a:ext cx="4456994" cy="22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31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1605775" y="3610781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Vòng</a:t>
            </a:r>
            <a:r>
              <a:rPr lang="en-US" sz="2400" dirty="0"/>
              <a:t> </a:t>
            </a:r>
            <a:r>
              <a:rPr lang="en-US" sz="2400" dirty="0" err="1"/>
              <a:t>lặp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butt_check</a:t>
            </a:r>
            <a:endParaRPr lang="en-US" sz="2400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E1ECC872-FBDC-EBF3-E747-97FA1DF5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77" y="140328"/>
            <a:ext cx="5927920" cy="677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</p:spTree>
    <p:extLst>
      <p:ext uri="{BB962C8B-B14F-4D97-AF65-F5344CB8AC3E}">
        <p14:creationId xmlns:p14="http://schemas.microsoft.com/office/powerpoint/2010/main" val="1891876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71" y="192404"/>
            <a:ext cx="2745883" cy="64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04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71" y="192404"/>
            <a:ext cx="4171479" cy="97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08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42" y="-2876835"/>
            <a:ext cx="4171479" cy="97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0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3019624" y="3610781"/>
            <a:ext cx="1037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9" name="Picture 8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4732FA6-C600-93B8-E716-F0216FD17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27" y="7706"/>
            <a:ext cx="5115288" cy="69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3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189</TotalTime>
  <Words>982</Words>
  <Application>Microsoft Office PowerPoint</Application>
  <PresentationFormat>Widescreen</PresentationFormat>
  <Paragraphs>103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Times New Roman</vt:lpstr>
      <vt:lpstr>Gallery</vt:lpstr>
      <vt:lpstr>Báo cáo lab 3</vt:lpstr>
      <vt:lpstr>Mục tiêu</vt:lpstr>
      <vt:lpstr>SPECS</vt:lpstr>
      <vt:lpstr>Cơ sở kiến thức</vt:lpstr>
      <vt:lpstr>FlowChart</vt:lpstr>
      <vt:lpstr>FlowChart</vt:lpstr>
      <vt:lpstr>FlowChart</vt:lpstr>
      <vt:lpstr>FlowChart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Quoc An 20210003</dc:creator>
  <cp:lastModifiedBy>Trần Bá Thành</cp:lastModifiedBy>
  <cp:revision>12</cp:revision>
  <dcterms:created xsi:type="dcterms:W3CDTF">2023-11-19T22:05:31Z</dcterms:created>
  <dcterms:modified xsi:type="dcterms:W3CDTF">2023-12-11T05:46:00Z</dcterms:modified>
</cp:coreProperties>
</file>